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</p:sldIdLst>
  <p:sldSz cy="10691800" cx="7559675"/>
  <p:notesSz cx="9710725" cy="6858000"/>
  <p:embeddedFontLst>
    <p:embeddedFont>
      <p:font typeface="Montserrat"/>
      <p:bold r:id="rId8"/>
      <p:boldItalic r:id="rId9"/>
    </p:embeddedFont>
    <p:embeddedFont>
      <p:font typeface="Arial Narrow"/>
      <p:regular r:id="rId10"/>
      <p:bold r:id="rId11"/>
      <p:italic r:id="rId12"/>
      <p:boldItalic r:id="rId13"/>
    </p:embeddedFont>
    <p:embeddedFont>
      <p:font typeface="Quattrocento Sans"/>
      <p:bold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6" roundtripDataSignature="AMtx7mgMYAenrk5gamIBNtKqJchq4SJ7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5228B33-74C9-48ED-A652-DC850799FB66}">
  <a:tblStyle styleId="{15228B33-74C9-48ED-A652-DC850799FB66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0F0F0"/>
          </a:solidFill>
        </a:fill>
      </a:tcStyle>
    </a:wholeTbl>
    <a:band1H>
      <a:tcTxStyle/>
      <a:tcStyle>
        <a:fill>
          <a:solidFill>
            <a:srgbClr val="E0E0E0"/>
          </a:solidFill>
        </a:fill>
      </a:tcStyle>
    </a:band1H>
    <a:band2H>
      <a:tcTxStyle/>
    </a:band2H>
    <a:band1V>
      <a:tcTxStyle/>
      <a:tcStyle>
        <a:fill>
          <a:solidFill>
            <a:srgbClr val="E0E0E0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3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3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3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ArialNarrow-bold.fntdata"/><Relationship Id="rId10" Type="http://schemas.openxmlformats.org/officeDocument/2006/relationships/font" Target="fonts/ArialNarrow-regular.fntdata"/><Relationship Id="rId13" Type="http://schemas.openxmlformats.org/officeDocument/2006/relationships/font" Target="fonts/ArialNarrow-boldItalic.fntdata"/><Relationship Id="rId12" Type="http://schemas.openxmlformats.org/officeDocument/2006/relationships/font" Target="fonts/ArialNarrow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font" Target="fonts/Montserrat-boldItalic.fntdata"/><Relationship Id="rId15" Type="http://schemas.openxmlformats.org/officeDocument/2006/relationships/font" Target="fonts/QuattrocentoSans-boldItalic.fntdata"/><Relationship Id="rId14" Type="http://schemas.openxmlformats.org/officeDocument/2006/relationships/font" Target="fonts/QuattrocentoSans-bold.fntdata"/><Relationship Id="rId16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4207986" cy="3441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500505" y="0"/>
            <a:ext cx="4207986" cy="3441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037013" y="857250"/>
            <a:ext cx="1636712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71074" y="3300629"/>
            <a:ext cx="7768590" cy="26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13811"/>
            <a:ext cx="4207986" cy="3441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500505" y="6513811"/>
            <a:ext cx="4207986" cy="3441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P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4037013" y="857250"/>
            <a:ext cx="1636712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971074" y="3300629"/>
            <a:ext cx="7768590" cy="26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/>
          <p:nvPr>
            <p:ph idx="2" type="sldImg"/>
          </p:nvPr>
        </p:nvSpPr>
        <p:spPr>
          <a:xfrm>
            <a:off x="4037013" y="857250"/>
            <a:ext cx="1636712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971074" y="3300629"/>
            <a:ext cx="7768590" cy="26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Duplo" type="twoObj">
  <p:cSld name="TWO_OBJECT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519728" y="569241"/>
            <a:ext cx="6520220" cy="20665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519728" y="2846200"/>
            <a:ext cx="3212862" cy="67838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2" type="body"/>
          </p:nvPr>
        </p:nvSpPr>
        <p:spPr>
          <a:xfrm>
            <a:off x="3827085" y="2846200"/>
            <a:ext cx="3212862" cy="67838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0" type="dt"/>
          </p:nvPr>
        </p:nvSpPr>
        <p:spPr>
          <a:xfrm>
            <a:off x="519728" y="9909727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1" type="ftr"/>
          </p:nvPr>
        </p:nvSpPr>
        <p:spPr>
          <a:xfrm>
            <a:off x="2504143" y="9909727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5339020" y="9909727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title"/>
          </p:nvPr>
        </p:nvSpPr>
        <p:spPr>
          <a:xfrm>
            <a:off x="519728" y="569241"/>
            <a:ext cx="6520220" cy="20665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1" type="body"/>
          </p:nvPr>
        </p:nvSpPr>
        <p:spPr>
          <a:xfrm rot="5400000">
            <a:off x="387910" y="2978019"/>
            <a:ext cx="6783857" cy="6520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0" type="dt"/>
          </p:nvPr>
        </p:nvSpPr>
        <p:spPr>
          <a:xfrm>
            <a:off x="519728" y="9909727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1" type="ftr"/>
          </p:nvPr>
        </p:nvSpPr>
        <p:spPr>
          <a:xfrm>
            <a:off x="2504143" y="9909727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5339020" y="9909727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e Texto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 rot="5400000">
            <a:off x="1694511" y="4284621"/>
            <a:ext cx="9060817" cy="16300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 rot="5400000">
            <a:off x="-1612846" y="2701814"/>
            <a:ext cx="9060817" cy="47956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10" type="dt"/>
          </p:nvPr>
        </p:nvSpPr>
        <p:spPr>
          <a:xfrm>
            <a:off x="519728" y="9909727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4"/>
          <p:cNvSpPr txBox="1"/>
          <p:nvPr>
            <p:ph idx="11" type="ftr"/>
          </p:nvPr>
        </p:nvSpPr>
        <p:spPr>
          <a:xfrm>
            <a:off x="2504143" y="9909727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5339020" y="9909727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o de Título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ctrTitle"/>
          </p:nvPr>
        </p:nvSpPr>
        <p:spPr>
          <a:xfrm>
            <a:off x="944960" y="1749795"/>
            <a:ext cx="5669756" cy="37223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21"/>
              <a:buFont typeface="Calibri"/>
              <a:buNone/>
              <a:defRPr sz="372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944960" y="5615678"/>
            <a:ext cx="5669756" cy="25813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1488"/>
              <a:buNone/>
              <a:defRPr sz="1488"/>
            </a:lvl1pPr>
            <a:lvl2pPr lvl="1" algn="ctr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240"/>
              <a:buNone/>
              <a:defRPr sz="1240"/>
            </a:lvl2pPr>
            <a:lvl3pPr lvl="2" algn="ctr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116"/>
              <a:buNone/>
              <a:defRPr sz="1116"/>
            </a:lvl3pPr>
            <a:lvl4pPr lvl="3" algn="ctr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992"/>
              <a:buNone/>
              <a:defRPr sz="992"/>
            </a:lvl4pPr>
            <a:lvl5pPr lvl="4" algn="ctr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992"/>
              <a:buNone/>
              <a:defRPr sz="992"/>
            </a:lvl5pPr>
            <a:lvl6pPr lvl="5" algn="ctr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992"/>
              <a:buNone/>
              <a:defRPr sz="992"/>
            </a:lvl6pPr>
            <a:lvl7pPr lvl="6" algn="ctr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992"/>
              <a:buNone/>
              <a:defRPr sz="992"/>
            </a:lvl7pPr>
            <a:lvl8pPr lvl="7" algn="ctr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992"/>
              <a:buNone/>
              <a:defRPr sz="992"/>
            </a:lvl8pPr>
            <a:lvl9pPr lvl="8" algn="ctr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992"/>
              <a:buNone/>
              <a:defRPr sz="992"/>
            </a:lvl9pPr>
          </a:lstStyle>
          <a:p/>
        </p:txBody>
      </p:sp>
      <p:sp>
        <p:nvSpPr>
          <p:cNvPr id="25" name="Google Shape;25;p5"/>
          <p:cNvSpPr txBox="1"/>
          <p:nvPr>
            <p:ph idx="10" type="dt"/>
          </p:nvPr>
        </p:nvSpPr>
        <p:spPr>
          <a:xfrm>
            <a:off x="519728" y="9909727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1" type="ftr"/>
          </p:nvPr>
        </p:nvSpPr>
        <p:spPr>
          <a:xfrm>
            <a:off x="2504143" y="9909727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5339020" y="9909727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Objeto" type="obj">
  <p:cSld name="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519728" y="569241"/>
            <a:ext cx="6520220" cy="20665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519728" y="2846200"/>
            <a:ext cx="6520220" cy="67838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0" type="dt"/>
          </p:nvPr>
        </p:nvSpPr>
        <p:spPr>
          <a:xfrm>
            <a:off x="519728" y="9909727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1" type="ftr"/>
          </p:nvPr>
        </p:nvSpPr>
        <p:spPr>
          <a:xfrm>
            <a:off x="2504143" y="9909727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5339020" y="9909727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cção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515790" y="2665530"/>
            <a:ext cx="6520220" cy="44474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21"/>
              <a:buFont typeface="Calibri"/>
              <a:buNone/>
              <a:defRPr sz="372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515790" y="7155102"/>
            <a:ext cx="6520220" cy="23388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20"/>
              </a:spcBef>
              <a:spcAft>
                <a:spcPts val="0"/>
              </a:spcAft>
              <a:buClr>
                <a:srgbClr val="888888"/>
              </a:buClr>
              <a:buSzPts val="1488"/>
              <a:buNone/>
              <a:defRPr sz="1488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rgbClr val="888888"/>
              </a:buClr>
              <a:buSzPts val="1240"/>
              <a:buNone/>
              <a:defRPr sz="124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rgbClr val="888888"/>
              </a:buClr>
              <a:buSzPts val="1116"/>
              <a:buNone/>
              <a:defRPr sz="1116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rgbClr val="888888"/>
              </a:buClr>
              <a:buSzPts val="992"/>
              <a:buNone/>
              <a:defRPr sz="992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rgbClr val="888888"/>
              </a:buClr>
              <a:buSzPts val="992"/>
              <a:buNone/>
              <a:defRPr sz="992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rgbClr val="888888"/>
              </a:buClr>
              <a:buSzPts val="992"/>
              <a:buNone/>
              <a:defRPr sz="992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rgbClr val="888888"/>
              </a:buClr>
              <a:buSzPts val="992"/>
              <a:buNone/>
              <a:defRPr sz="992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rgbClr val="888888"/>
              </a:buClr>
              <a:buSzPts val="992"/>
              <a:buNone/>
              <a:defRPr sz="992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rgbClr val="888888"/>
              </a:buClr>
              <a:buSzPts val="992"/>
              <a:buNone/>
              <a:defRPr sz="992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7"/>
          <p:cNvSpPr txBox="1"/>
          <p:nvPr>
            <p:ph idx="10" type="dt"/>
          </p:nvPr>
        </p:nvSpPr>
        <p:spPr>
          <a:xfrm>
            <a:off x="519728" y="9909727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1" type="ftr"/>
          </p:nvPr>
        </p:nvSpPr>
        <p:spPr>
          <a:xfrm>
            <a:off x="2504143" y="9909727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5339020" y="9909727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520712" y="569241"/>
            <a:ext cx="6520220" cy="20665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520712" y="2620980"/>
            <a:ext cx="3198097" cy="12845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1488"/>
              <a:buNone/>
              <a:defRPr b="1" sz="1488"/>
            </a:lvl1pPr>
            <a:lvl2pPr indent="-228600" lvl="1" marL="9144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240"/>
              <a:buNone/>
              <a:defRPr b="1" sz="1240"/>
            </a:lvl2pPr>
            <a:lvl3pPr indent="-228600" lvl="2" marL="13716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116"/>
              <a:buNone/>
              <a:defRPr b="1" sz="1116"/>
            </a:lvl3pPr>
            <a:lvl4pPr indent="-228600" lvl="3" marL="18288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992"/>
              <a:buNone/>
              <a:defRPr b="1" sz="992"/>
            </a:lvl4pPr>
            <a:lvl5pPr indent="-228600" lvl="4" marL="22860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992"/>
              <a:buNone/>
              <a:defRPr b="1" sz="992"/>
            </a:lvl5pPr>
            <a:lvl6pPr indent="-228600" lvl="5" marL="27432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992"/>
              <a:buNone/>
              <a:defRPr b="1" sz="992"/>
            </a:lvl6pPr>
            <a:lvl7pPr indent="-228600" lvl="6" marL="32004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992"/>
              <a:buNone/>
              <a:defRPr b="1" sz="992"/>
            </a:lvl7pPr>
            <a:lvl8pPr indent="-228600" lvl="7" marL="36576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992"/>
              <a:buNone/>
              <a:defRPr b="1" sz="992"/>
            </a:lvl8pPr>
            <a:lvl9pPr indent="-228600" lvl="8" marL="41148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992"/>
              <a:buNone/>
              <a:defRPr b="1" sz="992"/>
            </a:lvl9pPr>
          </a:lstStyle>
          <a:p/>
        </p:txBody>
      </p:sp>
      <p:sp>
        <p:nvSpPr>
          <p:cNvPr id="43" name="Google Shape;43;p8"/>
          <p:cNvSpPr txBox="1"/>
          <p:nvPr>
            <p:ph idx="2" type="body"/>
          </p:nvPr>
        </p:nvSpPr>
        <p:spPr>
          <a:xfrm>
            <a:off x="520712" y="3905482"/>
            <a:ext cx="3198097" cy="5744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3" type="body"/>
          </p:nvPr>
        </p:nvSpPr>
        <p:spPr>
          <a:xfrm>
            <a:off x="3827085" y="2620980"/>
            <a:ext cx="3213847" cy="12845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1488"/>
              <a:buNone/>
              <a:defRPr b="1" sz="1488"/>
            </a:lvl1pPr>
            <a:lvl2pPr indent="-228600" lvl="1" marL="9144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240"/>
              <a:buNone/>
              <a:defRPr b="1" sz="1240"/>
            </a:lvl2pPr>
            <a:lvl3pPr indent="-228600" lvl="2" marL="13716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116"/>
              <a:buNone/>
              <a:defRPr b="1" sz="1116"/>
            </a:lvl3pPr>
            <a:lvl4pPr indent="-228600" lvl="3" marL="18288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992"/>
              <a:buNone/>
              <a:defRPr b="1" sz="992"/>
            </a:lvl4pPr>
            <a:lvl5pPr indent="-228600" lvl="4" marL="22860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992"/>
              <a:buNone/>
              <a:defRPr b="1" sz="992"/>
            </a:lvl5pPr>
            <a:lvl6pPr indent="-228600" lvl="5" marL="27432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992"/>
              <a:buNone/>
              <a:defRPr b="1" sz="992"/>
            </a:lvl6pPr>
            <a:lvl7pPr indent="-228600" lvl="6" marL="32004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992"/>
              <a:buNone/>
              <a:defRPr b="1" sz="992"/>
            </a:lvl7pPr>
            <a:lvl8pPr indent="-228600" lvl="7" marL="36576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992"/>
              <a:buNone/>
              <a:defRPr b="1" sz="992"/>
            </a:lvl8pPr>
            <a:lvl9pPr indent="-228600" lvl="8" marL="41148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992"/>
              <a:buNone/>
              <a:defRPr b="1" sz="992"/>
            </a:lvl9pPr>
          </a:lstStyle>
          <a:p/>
        </p:txBody>
      </p:sp>
      <p:sp>
        <p:nvSpPr>
          <p:cNvPr id="45" name="Google Shape;45;p8"/>
          <p:cNvSpPr txBox="1"/>
          <p:nvPr>
            <p:ph idx="4" type="body"/>
          </p:nvPr>
        </p:nvSpPr>
        <p:spPr>
          <a:xfrm>
            <a:off x="3827085" y="3905482"/>
            <a:ext cx="3213847" cy="5744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10" type="dt"/>
          </p:nvPr>
        </p:nvSpPr>
        <p:spPr>
          <a:xfrm>
            <a:off x="519728" y="9909727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1" type="ftr"/>
          </p:nvPr>
        </p:nvSpPr>
        <p:spPr>
          <a:xfrm>
            <a:off x="2504143" y="9909727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5339020" y="9909727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ó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519728" y="569241"/>
            <a:ext cx="6520220" cy="20665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0" type="dt"/>
          </p:nvPr>
        </p:nvSpPr>
        <p:spPr>
          <a:xfrm>
            <a:off x="519728" y="9909727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1" type="ftr"/>
          </p:nvPr>
        </p:nvSpPr>
        <p:spPr>
          <a:xfrm>
            <a:off x="2504143" y="9909727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5339020" y="9909727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idx="10" type="dt"/>
          </p:nvPr>
        </p:nvSpPr>
        <p:spPr>
          <a:xfrm>
            <a:off x="519728" y="9909727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1" type="ftr"/>
          </p:nvPr>
        </p:nvSpPr>
        <p:spPr>
          <a:xfrm>
            <a:off x="2504143" y="9909727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5339020" y="9909727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type="title"/>
          </p:nvPr>
        </p:nvSpPr>
        <p:spPr>
          <a:xfrm>
            <a:off x="520712" y="712788"/>
            <a:ext cx="2438192" cy="24947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84"/>
              <a:buFont typeface="Calibri"/>
              <a:buNone/>
              <a:defRPr sz="198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3213847" y="1539424"/>
            <a:ext cx="3827085" cy="7598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4584" lvl="0" marL="457200" algn="l">
              <a:lnSpc>
                <a:spcPct val="90000"/>
              </a:lnSpc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1984"/>
              <a:buChar char="•"/>
              <a:defRPr sz="1984"/>
            </a:lvl1pPr>
            <a:lvl2pPr indent="-338836" lvl="1" marL="9144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736"/>
              <a:buChar char="•"/>
              <a:defRPr sz="1736"/>
            </a:lvl2pPr>
            <a:lvl3pPr indent="-323088" lvl="2" marL="13716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488"/>
              <a:buChar char="•"/>
              <a:defRPr sz="1488"/>
            </a:lvl3pPr>
            <a:lvl4pPr indent="-307339" lvl="3" marL="18288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240"/>
              <a:buChar char="•"/>
              <a:defRPr sz="1240"/>
            </a:lvl4pPr>
            <a:lvl5pPr indent="-307339" lvl="4" marL="22860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240"/>
              <a:buChar char="•"/>
              <a:defRPr sz="1240"/>
            </a:lvl5pPr>
            <a:lvl6pPr indent="-307339" lvl="5" marL="27432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240"/>
              <a:buChar char="•"/>
              <a:defRPr sz="1240"/>
            </a:lvl6pPr>
            <a:lvl7pPr indent="-307339" lvl="6" marL="32004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240"/>
              <a:buChar char="•"/>
              <a:defRPr sz="1240"/>
            </a:lvl7pPr>
            <a:lvl8pPr indent="-307340" lvl="7" marL="36576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240"/>
              <a:buChar char="•"/>
              <a:defRPr sz="1240"/>
            </a:lvl8pPr>
            <a:lvl9pPr indent="-307340" lvl="8" marL="41148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240"/>
              <a:buChar char="•"/>
              <a:defRPr sz="1240"/>
            </a:lvl9pPr>
          </a:lstStyle>
          <a:p/>
        </p:txBody>
      </p:sp>
      <p:sp>
        <p:nvSpPr>
          <p:cNvPr id="61" name="Google Shape;61;p11"/>
          <p:cNvSpPr txBox="1"/>
          <p:nvPr>
            <p:ph idx="2" type="body"/>
          </p:nvPr>
        </p:nvSpPr>
        <p:spPr>
          <a:xfrm>
            <a:off x="520712" y="3207544"/>
            <a:ext cx="2438192" cy="59423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992"/>
              <a:buNone/>
              <a:defRPr sz="992"/>
            </a:lvl1pPr>
            <a:lvl2pPr indent="-228600" lvl="1" marL="9144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868"/>
              <a:buNone/>
              <a:defRPr sz="868"/>
            </a:lvl2pPr>
            <a:lvl3pPr indent="-228600" lvl="2" marL="13716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744"/>
              <a:buNone/>
              <a:defRPr sz="744"/>
            </a:lvl3pPr>
            <a:lvl4pPr indent="-228600" lvl="3" marL="18288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620"/>
              <a:buNone/>
              <a:defRPr sz="620"/>
            </a:lvl4pPr>
            <a:lvl5pPr indent="-228600" lvl="4" marL="22860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620"/>
              <a:buNone/>
              <a:defRPr sz="620"/>
            </a:lvl5pPr>
            <a:lvl6pPr indent="-228600" lvl="5" marL="27432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620"/>
              <a:buNone/>
              <a:defRPr sz="620"/>
            </a:lvl6pPr>
            <a:lvl7pPr indent="-228600" lvl="6" marL="32004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620"/>
              <a:buNone/>
              <a:defRPr sz="620"/>
            </a:lvl7pPr>
            <a:lvl8pPr indent="-228600" lvl="7" marL="36576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620"/>
              <a:buNone/>
              <a:defRPr sz="620"/>
            </a:lvl8pPr>
            <a:lvl9pPr indent="-228600" lvl="8" marL="41148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620"/>
              <a:buNone/>
              <a:defRPr sz="620"/>
            </a:lvl9pPr>
          </a:lstStyle>
          <a:p/>
        </p:txBody>
      </p:sp>
      <p:sp>
        <p:nvSpPr>
          <p:cNvPr id="62" name="Google Shape;62;p11"/>
          <p:cNvSpPr txBox="1"/>
          <p:nvPr>
            <p:ph idx="10" type="dt"/>
          </p:nvPr>
        </p:nvSpPr>
        <p:spPr>
          <a:xfrm>
            <a:off x="519728" y="9909727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1" type="ftr"/>
          </p:nvPr>
        </p:nvSpPr>
        <p:spPr>
          <a:xfrm>
            <a:off x="2504143" y="9909727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5339020" y="9909727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type="title"/>
          </p:nvPr>
        </p:nvSpPr>
        <p:spPr>
          <a:xfrm>
            <a:off x="520712" y="712788"/>
            <a:ext cx="2438192" cy="24947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84"/>
              <a:buFont typeface="Calibri"/>
              <a:buNone/>
              <a:defRPr sz="198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"/>
          <p:cNvSpPr/>
          <p:nvPr>
            <p:ph idx="2" type="pic"/>
          </p:nvPr>
        </p:nvSpPr>
        <p:spPr>
          <a:xfrm>
            <a:off x="3213847" y="1539424"/>
            <a:ext cx="3827085" cy="7598117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2"/>
          <p:cNvSpPr txBox="1"/>
          <p:nvPr>
            <p:ph idx="1" type="body"/>
          </p:nvPr>
        </p:nvSpPr>
        <p:spPr>
          <a:xfrm>
            <a:off x="520712" y="3207544"/>
            <a:ext cx="2438192" cy="59423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992"/>
              <a:buNone/>
              <a:defRPr sz="992"/>
            </a:lvl1pPr>
            <a:lvl2pPr indent="-228600" lvl="1" marL="9144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868"/>
              <a:buNone/>
              <a:defRPr sz="868"/>
            </a:lvl2pPr>
            <a:lvl3pPr indent="-228600" lvl="2" marL="13716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744"/>
              <a:buNone/>
              <a:defRPr sz="744"/>
            </a:lvl3pPr>
            <a:lvl4pPr indent="-228600" lvl="3" marL="18288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620"/>
              <a:buNone/>
              <a:defRPr sz="620"/>
            </a:lvl4pPr>
            <a:lvl5pPr indent="-228600" lvl="4" marL="22860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620"/>
              <a:buNone/>
              <a:defRPr sz="620"/>
            </a:lvl5pPr>
            <a:lvl6pPr indent="-228600" lvl="5" marL="27432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620"/>
              <a:buNone/>
              <a:defRPr sz="620"/>
            </a:lvl6pPr>
            <a:lvl7pPr indent="-228600" lvl="6" marL="32004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620"/>
              <a:buNone/>
              <a:defRPr sz="620"/>
            </a:lvl7pPr>
            <a:lvl8pPr indent="-228600" lvl="7" marL="36576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620"/>
              <a:buNone/>
              <a:defRPr sz="620"/>
            </a:lvl8pPr>
            <a:lvl9pPr indent="-228600" lvl="8" marL="411480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620"/>
              <a:buNone/>
              <a:defRPr sz="620"/>
            </a:lvl9pPr>
          </a:lstStyle>
          <a:p/>
        </p:txBody>
      </p:sp>
      <p:sp>
        <p:nvSpPr>
          <p:cNvPr id="69" name="Google Shape;69;p12"/>
          <p:cNvSpPr txBox="1"/>
          <p:nvPr>
            <p:ph idx="10" type="dt"/>
          </p:nvPr>
        </p:nvSpPr>
        <p:spPr>
          <a:xfrm>
            <a:off x="519728" y="9909727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1" type="ftr"/>
          </p:nvPr>
        </p:nvSpPr>
        <p:spPr>
          <a:xfrm>
            <a:off x="2504143" y="9909727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12" type="sldNum"/>
          </p:nvPr>
        </p:nvSpPr>
        <p:spPr>
          <a:xfrm>
            <a:off x="5339020" y="9909727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title"/>
          </p:nvPr>
        </p:nvSpPr>
        <p:spPr>
          <a:xfrm>
            <a:off x="519728" y="569241"/>
            <a:ext cx="6520220" cy="20665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8"/>
              <a:buFont typeface="Calibri"/>
              <a:buNone/>
              <a:defRPr b="0" i="0" sz="272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"/>
          <p:cNvSpPr txBox="1"/>
          <p:nvPr>
            <p:ph idx="1" type="body"/>
          </p:nvPr>
        </p:nvSpPr>
        <p:spPr>
          <a:xfrm>
            <a:off x="519728" y="2846200"/>
            <a:ext cx="6520220" cy="67838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8836" lvl="0" marL="457200" marR="0" rtl="0" algn="l">
              <a:lnSpc>
                <a:spcPct val="90000"/>
              </a:lnSpc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1736"/>
              <a:buFont typeface="Arial"/>
              <a:buChar char="•"/>
              <a:defRPr b="0" i="0" sz="173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3087" lvl="1" marL="914400" marR="0" rtl="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488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7339" lvl="2" marL="1371600" marR="0" rtl="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240"/>
              <a:buFont typeface="Arial"/>
              <a:buChar char="•"/>
              <a:defRPr b="0" i="0" sz="12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9466" lvl="3" marL="1828800" marR="0" rtl="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116"/>
              <a:buFont typeface="Arial"/>
              <a:buChar char="•"/>
              <a:defRPr b="0" i="0" sz="111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9466" lvl="4" marL="2286000" marR="0" rtl="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116"/>
              <a:buFont typeface="Arial"/>
              <a:buChar char="•"/>
              <a:defRPr b="0" i="0" sz="111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9466" lvl="5" marL="2743200" marR="0" rtl="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116"/>
              <a:buFont typeface="Arial"/>
              <a:buChar char="•"/>
              <a:defRPr b="0" i="0" sz="111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9466" lvl="6" marL="3200400" marR="0" rtl="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116"/>
              <a:buFont typeface="Arial"/>
              <a:buChar char="•"/>
              <a:defRPr b="0" i="0" sz="111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9465" lvl="7" marL="3657600" marR="0" rtl="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116"/>
              <a:buFont typeface="Arial"/>
              <a:buChar char="•"/>
              <a:defRPr b="0" i="0" sz="111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9465" lvl="8" marL="4114800" marR="0" rtl="0" algn="l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116"/>
              <a:buFont typeface="Arial"/>
              <a:buChar char="•"/>
              <a:defRPr b="0" i="0" sz="111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"/>
          <p:cNvSpPr txBox="1"/>
          <p:nvPr>
            <p:ph idx="10" type="dt"/>
          </p:nvPr>
        </p:nvSpPr>
        <p:spPr>
          <a:xfrm>
            <a:off x="519728" y="9909727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4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1" type="ftr"/>
          </p:nvPr>
        </p:nvSpPr>
        <p:spPr>
          <a:xfrm>
            <a:off x="2504143" y="9909727"/>
            <a:ext cx="2551390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4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5339020" y="9909727"/>
            <a:ext cx="1700927" cy="56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74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74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74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74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74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74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74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74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74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0" Type="http://schemas.openxmlformats.org/officeDocument/2006/relationships/image" Target="../media/image6.png"/><Relationship Id="rId9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2.png"/><Relationship Id="rId7" Type="http://schemas.openxmlformats.org/officeDocument/2006/relationships/image" Target="../media/image8.jpg"/><Relationship Id="rId8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61586">
              <a:srgbClr val="FFFFFF"/>
            </a:gs>
            <a:gs pos="77000">
              <a:srgbClr val="FFFFFF"/>
            </a:gs>
            <a:gs pos="100000">
              <a:schemeClr val="accent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title"/>
          </p:nvPr>
        </p:nvSpPr>
        <p:spPr>
          <a:xfrm>
            <a:off x="358433" y="976316"/>
            <a:ext cx="5447530" cy="18827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PT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Travamento Perna Apoio Ø48 x Ø25</a:t>
            </a:r>
            <a:endParaRPr b="1"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3495" y="600313"/>
            <a:ext cx="613583" cy="59811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/>
          <p:nvPr/>
        </p:nvSpPr>
        <p:spPr>
          <a:xfrm>
            <a:off x="3958307" y="639715"/>
            <a:ext cx="351246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PT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Componentes transportadores</a:t>
            </a:r>
            <a:endParaRPr/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4242" y="317130"/>
            <a:ext cx="1651533" cy="842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26191" y="3195707"/>
            <a:ext cx="9517491" cy="5353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332" y="6941398"/>
            <a:ext cx="2294711" cy="2868389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5745" y="337825"/>
            <a:ext cx="613583" cy="598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4242" y="317130"/>
            <a:ext cx="1184761" cy="60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388" y="1456198"/>
            <a:ext cx="3094715" cy="3868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33323" y="1486268"/>
            <a:ext cx="2372210" cy="17861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2"/>
          <p:cNvCxnSpPr/>
          <p:nvPr/>
        </p:nvCxnSpPr>
        <p:spPr>
          <a:xfrm>
            <a:off x="149629" y="6467302"/>
            <a:ext cx="7281949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3" name="Google Shape;103;p2"/>
          <p:cNvPicPr preferRelativeResize="0"/>
          <p:nvPr/>
        </p:nvPicPr>
        <p:blipFill rotWithShape="1">
          <a:blip r:embed="rId8">
            <a:alphaModFix/>
          </a:blip>
          <a:srcRect b="20350" l="44668" r="11185" t="27572"/>
          <a:stretch/>
        </p:blipFill>
        <p:spPr>
          <a:xfrm>
            <a:off x="2495624" y="7850255"/>
            <a:ext cx="2294525" cy="169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"/>
          <p:cNvPicPr preferRelativeResize="0"/>
          <p:nvPr/>
        </p:nvPicPr>
        <p:blipFill rotWithShape="1">
          <a:blip r:embed="rId9">
            <a:alphaModFix/>
          </a:blip>
          <a:srcRect b="19271" l="35301" r="41385" t="18187"/>
          <a:stretch/>
        </p:blipFill>
        <p:spPr>
          <a:xfrm>
            <a:off x="3193103" y="1395883"/>
            <a:ext cx="1472669" cy="246897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5" name="Google Shape;105;p2"/>
          <p:cNvGraphicFramePr/>
          <p:nvPr/>
        </p:nvGraphicFramePr>
        <p:xfrm>
          <a:off x="3193103" y="412976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{15228B33-74C9-48ED-A652-DC850799FB66}</a:tableStyleId>
              </a:tblPr>
              <a:tblGrid>
                <a:gridCol w="909075"/>
                <a:gridCol w="909075"/>
                <a:gridCol w="909075"/>
                <a:gridCol w="909075"/>
              </a:tblGrid>
              <a:tr h="195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 sz="1100" u="none" cap="none" strike="noStrike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PART NR.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 sz="1100" u="none" cap="none" strike="noStrike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D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 sz="1100" u="none" cap="none" strike="noStrike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L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 sz="1100" u="none" cap="none" strike="noStrike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e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5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 sz="1100" u="none" cap="none" strike="noStrike"/>
                        <a:t>30001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 sz="1100" u="none" cap="none" strike="noStrike"/>
                        <a:t>12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 sz="1100" u="none" cap="none" strike="noStrike"/>
                        <a:t>10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 sz="1100" u="none" cap="none" strike="noStrike"/>
                        <a:t>2,5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5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 sz="1100" u="none" cap="none" strike="noStrike"/>
                        <a:t>30002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 sz="1100" u="none" cap="none" strike="noStrike"/>
                        <a:t>16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 sz="1100" u="none" cap="none" strike="noStrike"/>
                        <a:t>12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 sz="1100" u="none" cap="none" strike="noStrike"/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5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 sz="1100" u="none" cap="none" strike="noStrike"/>
                        <a:t>30003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 sz="1100" u="none" cap="none" strike="noStrike"/>
                        <a:t>38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 sz="1100" u="none" cap="none" strike="noStrike"/>
                        <a:t>16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 sz="1100" u="none" cap="none" strike="noStrike"/>
                        <a:t>3,5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5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 sz="1100" u="none" cap="none" strike="noStrike"/>
                        <a:t>30004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 sz="1100" u="none" cap="none" strike="noStrike"/>
                        <a:t>42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 sz="1100" u="none" cap="none" strike="noStrike"/>
                        <a:t>16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 sz="1100" u="none" cap="none" strike="noStrike"/>
                        <a:t>3,5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5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 sz="1100" u="none" cap="none" strike="noStrike"/>
                        <a:t>30005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 sz="1100" u="none" cap="none" strike="noStrike"/>
                        <a:t>48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 sz="1100" u="none" cap="none" strike="noStrike"/>
                        <a:t>18,5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 sz="1100" u="none" cap="none" strike="noStrike"/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5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 sz="1100" u="none" cap="none" strike="noStrike"/>
                        <a:t>30006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 sz="1100" u="none" cap="none" strike="noStrike"/>
                        <a:t>51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 sz="1100" u="none" cap="none" strike="noStrike"/>
                        <a:t>18,5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 sz="1100" u="none" cap="none" strike="noStrike"/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5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 sz="1100" u="none" cap="none" strike="noStrike"/>
                        <a:t>30007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 sz="1100" u="none" cap="none" strike="noStrike"/>
                        <a:t>63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 sz="1100" u="none" cap="none" strike="noStrike"/>
                        <a:t>20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 sz="1100" u="none" cap="none" strike="noStrike"/>
                        <a:t>4,5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6" name="Google Shape;106;p2"/>
          <p:cNvSpPr txBox="1"/>
          <p:nvPr/>
        </p:nvSpPr>
        <p:spPr>
          <a:xfrm>
            <a:off x="98388" y="5742133"/>
            <a:ext cx="154061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Material: PE1000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Aplicação: Tapa tubos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Cor: Preto</a:t>
            </a:r>
            <a:endParaRPr/>
          </a:p>
        </p:txBody>
      </p:sp>
      <p:sp>
        <p:nvSpPr>
          <p:cNvPr id="107" name="Google Shape;107;p2"/>
          <p:cNvSpPr txBox="1"/>
          <p:nvPr>
            <p:ph type="title"/>
          </p:nvPr>
        </p:nvSpPr>
        <p:spPr>
          <a:xfrm>
            <a:off x="3929437" y="603225"/>
            <a:ext cx="3842449" cy="2265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Quattrocento Sans"/>
              <a:buNone/>
            </a:pPr>
            <a:r>
              <a:rPr b="1" lang="pt-PT" sz="20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Tampa para Tubo</a:t>
            </a:r>
            <a:endParaRPr/>
          </a:p>
        </p:txBody>
      </p:sp>
      <p:sp>
        <p:nvSpPr>
          <p:cNvPr id="108" name="Google Shape;108;p2"/>
          <p:cNvSpPr txBox="1"/>
          <p:nvPr/>
        </p:nvSpPr>
        <p:spPr>
          <a:xfrm>
            <a:off x="149629" y="9888626"/>
            <a:ext cx="203203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Material: PA 6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Aplicação: Travamento tubos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Cor: Preto</a:t>
            </a:r>
            <a:endParaRPr/>
          </a:p>
        </p:txBody>
      </p:sp>
      <p:graphicFrame>
        <p:nvGraphicFramePr>
          <p:cNvPr id="109" name="Google Shape;109;p2"/>
          <p:cNvGraphicFramePr/>
          <p:nvPr/>
        </p:nvGraphicFramePr>
        <p:xfrm>
          <a:off x="627330" y="67814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{15228B33-74C9-48ED-A652-DC850799FB66}</a:tableStyleId>
              </a:tblPr>
              <a:tblGrid>
                <a:gridCol w="971550"/>
                <a:gridCol w="948700"/>
              </a:tblGrid>
              <a:tr h="129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 sz="1100" u="none" cap="none" strike="noStrike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PART NR.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 sz="1100" u="none" cap="none" strike="noStrike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Ø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6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 sz="1100" u="none" cap="none" strike="noStrike"/>
                        <a:t>30008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 sz="1100" u="none" cap="none" strike="noStrike"/>
                        <a:t>48,3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0" name="Google Shape;110;p2"/>
          <p:cNvSpPr txBox="1"/>
          <p:nvPr/>
        </p:nvSpPr>
        <p:spPr>
          <a:xfrm>
            <a:off x="3929436" y="6714876"/>
            <a:ext cx="3842449" cy="2265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Quattrocento Sans"/>
              <a:buNone/>
            </a:pPr>
            <a:r>
              <a:rPr b="1" lang="pt-PT" sz="20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Abraçadeira para Tubo</a:t>
            </a:r>
            <a:endParaRPr/>
          </a:p>
        </p:txBody>
      </p:sp>
      <p:pic>
        <p:nvPicPr>
          <p:cNvPr id="111" name="Google Shape;111;p2"/>
          <p:cNvPicPr preferRelativeResize="0"/>
          <p:nvPr/>
        </p:nvPicPr>
        <p:blipFill rotWithShape="1">
          <a:blip r:embed="rId10">
            <a:alphaModFix/>
          </a:blip>
          <a:srcRect b="23342" l="30369" r="35908" t="18933"/>
          <a:stretch/>
        </p:blipFill>
        <p:spPr>
          <a:xfrm>
            <a:off x="4790150" y="7208837"/>
            <a:ext cx="2641428" cy="2825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2020-05-17T07:32:01Z</dcterms:created>
  <dc:creator>Rui Silva</dc:creator>
</cp:coreProperties>
</file>